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8" r:id="rId2"/>
    <p:sldId id="322" r:id="rId3"/>
    <p:sldId id="269" r:id="rId4"/>
    <p:sldId id="270" r:id="rId5"/>
    <p:sldId id="320" r:id="rId6"/>
    <p:sldId id="272" r:id="rId7"/>
    <p:sldId id="273" r:id="rId8"/>
    <p:sldId id="274" r:id="rId9"/>
    <p:sldId id="317" r:id="rId10"/>
    <p:sldId id="275" r:id="rId11"/>
    <p:sldId id="276" r:id="rId12"/>
    <p:sldId id="277" r:id="rId13"/>
    <p:sldId id="256" r:id="rId14"/>
    <p:sldId id="318" r:id="rId15"/>
    <p:sldId id="280" r:id="rId16"/>
    <p:sldId id="31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4" r:id="rId27"/>
    <p:sldId id="295" r:id="rId28"/>
    <p:sldId id="298" r:id="rId29"/>
    <p:sldId id="301" r:id="rId30"/>
    <p:sldId id="302" r:id="rId31"/>
    <p:sldId id="303" r:id="rId32"/>
    <p:sldId id="305" r:id="rId33"/>
    <p:sldId id="311" r:id="rId34"/>
    <p:sldId id="306" r:id="rId35"/>
    <p:sldId id="315" r:id="rId36"/>
    <p:sldId id="312" r:id="rId37"/>
    <p:sldId id="314" r:id="rId38"/>
    <p:sldId id="316" r:id="rId39"/>
    <p:sldId id="321" r:id="rId40"/>
    <p:sldId id="30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AC42"/>
    <a:srgbClr val="45A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99657-49C2-4F78-B000-B2C1A83E055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6FEF8-CEAD-4E57-9166-8BE747026F8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8764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BF603-49EF-40E8-B929-C22BB8445F80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788A1-DD9F-435A-8D37-6ED18C3E4B4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9387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CA96-6F20-3EDB-4F4C-26A98E868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FA1A5-FCEF-8FCA-9AF2-EDF895A7B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C7221-07BC-2611-3596-0F98B1EF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2206-81A6-4E9B-8C75-A924991891A1}" type="datetime1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03E4E-D8FF-0CCB-9CE9-7F285C59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095A-4F00-CF7D-9FD6-9DA9D76D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074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87AD-B636-25E9-8D8E-5E71AFA2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3B095-BBC8-AA2C-3AE1-B20E8B3A4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CD166-88E2-AD66-6A9F-D005A3DC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AEE-FF05-46F7-9E86-F53F0260E17F}" type="datetime1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D15C7-98D3-2EA0-0836-3024E016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C656C-22EA-7207-9975-DDC66D1A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058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7A045-514D-CB3A-EAF7-EA93F14E5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EA9D0-028A-8035-8773-C564D973F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F7269-30E9-55EA-FE39-3A5C41649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A42B-1A80-468C-8CD3-E0C96E520814}" type="datetime1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509F2-B862-04B2-F514-F215FC16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378EC-82A2-014D-7ECA-5E5810FA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993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6840-736C-CBB5-EE4D-9EB7F2EC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EF91B-2927-1F96-EA21-CB77BD5B1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72E61-7393-0149-DEBD-5B145B1B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16037-8ABA-4D66-ADE8-6AC9F3384B0C}" type="datetime1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E0364-36D2-9FE8-F655-93500D3A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8C565-FE2D-28C9-BA7B-52F86286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89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4550-39ED-3B6B-8948-534DEA4D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B94E5-4C1E-1F35-64A3-9B739B8B7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40BCA-4BC6-8F80-EAE8-540D8BEE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A320-9541-4CF0-94D1-B11B7D2FB68C}" type="datetime1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B8A71-A2BC-1FC9-99D3-E6B5003C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C6DE1-89D4-E868-13D0-C5D3F6E28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809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EE38-D050-B76A-5EE9-DF215B9D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CBCFC-7DF1-BAAF-3007-D9592BCAE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5B48B-2948-8DE7-71AC-843C2D256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F902D-B89D-E5C3-29CD-23496FD9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AF5F-220D-4A64-BF2F-AEC473097C8D}" type="datetime1">
              <a:rPr lang="en-IN" smtClean="0"/>
              <a:t>22-11-2023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37E0F-93E4-0E4F-1547-990B3FB3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25A46-F3A3-D2B5-77DE-6EBFADC7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508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5849-5DB2-22BA-0EBB-E77A5913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FD94A-852D-48EE-A275-A8CD806C1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CC355-51F3-0F28-566B-0BEEE569D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89054-4E94-2896-30C2-FEE3E38E9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AF4382-C760-37AB-C004-011CC02E0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09B5E1-741F-5B16-3198-F5896456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A767-6D51-487A-8BF5-CDCEEEA52977}" type="datetime1">
              <a:rPr lang="en-IN" smtClean="0"/>
              <a:t>22-11-2023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AA74EB-6D86-03C5-2C86-27ED5D8E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DBAF8F-013C-E316-54D8-8B2B01C06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203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81EC1-E534-081C-3F96-AF9C98DD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29C2C-D23C-5B91-7C71-7923DCF8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1D1B-0ACA-4CDB-AB4A-CF62BE9D3093}" type="datetime1">
              <a:rPr lang="en-IN" smtClean="0"/>
              <a:t>22-11-2023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58624-D82E-5400-5B22-3EA4BEA7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9658F-E456-3933-33B6-23778278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297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0790BB-0079-EE3E-AC2E-24F56051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35E7-5B04-4FE7-83BE-11A4D505B9F6}" type="datetime1">
              <a:rPr lang="en-IN" smtClean="0"/>
              <a:t>22-11-2023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440D2-F517-69D1-9F4A-C80F3B3E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D56D4-E1E5-5D8A-0AD4-3EB8806A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456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7995-B195-395F-AB84-EDD62190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9EA13-C486-539C-35A4-131B746C2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4D700-C02B-6EC4-F9B8-4BEEC716F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101D0-0B41-CD7E-B33F-FAF1CB78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7837-A4A3-4193-BE3C-E3413BD14FEC}" type="datetime1">
              <a:rPr lang="en-IN" smtClean="0"/>
              <a:t>22-11-2023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5B89E-8E0B-D887-BAA2-007902B7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1FC82-410C-E2FB-A692-83A0D5A8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334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8A0DE-E96D-1475-C1C9-1F190172F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7638-EE89-BBAD-04C5-BE0C4E7CE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6FB67-1E8F-467B-A70F-1755E5F1D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86CAE-2F7E-F74D-C7D2-BBD2FA49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FD73-844A-40E0-81C6-EBB19F8DC2B0}" type="datetime1">
              <a:rPr lang="en-IN" smtClean="0"/>
              <a:t>22-11-2023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AA83E-D96D-2AC6-907F-9159E72AB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101AF-A76E-4EB7-AF2E-F6C1EEFA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420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382D23-1897-B945-4533-54DDBFBF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B74FD-189D-964C-1833-1007B9101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9EE65-8DC0-2846-1DC5-CB908101A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91334-4088-4353-B0F7-9CAC9824DC94}" type="datetime1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7149C-CB92-578C-0524-9EE187378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39D61-F0CB-A8A3-4D0E-6F6F8FE0F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13016-01DA-4B2D-848B-E7A306C247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079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1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13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3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*All investments are subject to market risk, plan your investment wisely.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578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8" cy="685799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26690"/>
            <a:ext cx="5217942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280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8" cy="685799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599" y="6426690"/>
            <a:ext cx="4950655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87993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1996" cy="685799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41651" y="6370417"/>
            <a:ext cx="4795911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0111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BEBB-1166-C27D-E6FE-AB8A49ADF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A09C7-7032-C785-DB63-DBCBE6C8A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7187E-FF4E-728B-25FE-0FFA52804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B33E4A-E944-4FDF-7A52-7565A9AD9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93" y="338542"/>
            <a:ext cx="3032719" cy="445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F7D543-E18E-F30B-AB8A-A8D5B22CC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15" y="1366380"/>
            <a:ext cx="1633364" cy="816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F55B5-8F45-F890-DF39-2D3096585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366" y="3809678"/>
            <a:ext cx="2413599" cy="865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1B382E-86F2-C54A-E05F-B17AE2FB6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16" y="1656491"/>
            <a:ext cx="1458748" cy="2560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A18684-56D8-BD97-8C99-39665A058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73" y="2327829"/>
            <a:ext cx="272856" cy="13079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679A43-9DE9-F690-2F69-DC00C8D07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442" y="2499390"/>
            <a:ext cx="2825703" cy="201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47D1E0-29E8-7736-1D94-24F6484DF538}"/>
              </a:ext>
            </a:extLst>
          </p:cNvPr>
          <p:cNvSpPr txBox="1"/>
          <p:nvPr/>
        </p:nvSpPr>
        <p:spPr>
          <a:xfrm>
            <a:off x="1106997" y="5349875"/>
            <a:ext cx="9972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+mn-lt"/>
              </a:rPr>
              <a:t>*On Every Direct Sponsor Using Your Direct Referral Link Your Will Earn </a:t>
            </a:r>
            <a:r>
              <a:rPr lang="en-US" sz="1800" b="1" dirty="0">
                <a:solidFill>
                  <a:srgbClr val="2391B6"/>
                </a:solidFill>
                <a:effectLst/>
                <a:latin typeface="+mn-lt"/>
              </a:rPr>
              <a:t>10% Commission </a:t>
            </a:r>
            <a:r>
              <a:rPr lang="en-US" sz="1800" b="1" dirty="0">
                <a:effectLst/>
                <a:latin typeface="+mn-lt"/>
              </a:rPr>
              <a:t>On Hub Amount. Sponsor As Many As Direct And Earn 10% On Every Sale.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11505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751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BEBB-1166-C27D-E6FE-AB8A49ADF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A09C7-7032-C785-DB63-DBCBE6C8A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7187E-FF4E-728B-25FE-0FFA52804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F7D543-E18E-F30B-AB8A-A8D5B22CC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37" y="1305474"/>
            <a:ext cx="1404066" cy="702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1B382E-86F2-C54A-E05F-B17AE2FB6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372">
            <a:off x="7352095" y="1771806"/>
            <a:ext cx="862817" cy="15146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47D1E0-29E8-7736-1D94-24F6484DF538}"/>
              </a:ext>
            </a:extLst>
          </p:cNvPr>
          <p:cNvSpPr txBox="1"/>
          <p:nvPr/>
        </p:nvSpPr>
        <p:spPr>
          <a:xfrm>
            <a:off x="1092344" y="5176280"/>
            <a:ext cx="99724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+mn-lt"/>
              </a:rPr>
              <a:t>This income you can earn from team business. Every day software calculates on total Hub business on left &amp; right Community. Matching of the business pays you </a:t>
            </a:r>
            <a:r>
              <a:rPr lang="en-US" sz="1800" b="1" dirty="0">
                <a:solidFill>
                  <a:srgbClr val="2391B6"/>
                </a:solidFill>
                <a:effectLst/>
                <a:latin typeface="+mn-lt"/>
              </a:rPr>
              <a:t>10%. Extra business </a:t>
            </a:r>
            <a:r>
              <a:rPr lang="en-US" sz="1800" b="1" dirty="0">
                <a:effectLst/>
                <a:latin typeface="+mn-lt"/>
              </a:rPr>
              <a:t>on either side is carried forward for an unlimited period.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16EF7-E557-D824-FED4-E315D46D4C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49" y="351705"/>
            <a:ext cx="5134655" cy="432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57DB0-1EE0-B39A-89C9-3E1B36B06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50" y="2034964"/>
            <a:ext cx="1326451" cy="1146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563FD1-023A-AF91-DF79-A7BEAD8B3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8888" y="3340795"/>
            <a:ext cx="1420248" cy="9291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F39CC7-73AF-120B-CE40-A4C71F4F1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51" y="2006033"/>
            <a:ext cx="1426891" cy="11750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597AB-9EC9-9825-4E65-446CA02DB5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44" y="3285263"/>
            <a:ext cx="1571560" cy="9718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67BAD8-6F50-0803-E922-59335B745E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21" y="1572484"/>
            <a:ext cx="1058446" cy="1723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0D1E70-73CC-BA5E-B3E0-72714BEAB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61" y="3554431"/>
            <a:ext cx="1058446" cy="1723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688F82-A397-7E43-7B15-31D202BF14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53" y="3469848"/>
            <a:ext cx="1058446" cy="1723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416F79-A75B-28CE-9CE8-93177B5660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044">
            <a:off x="3611825" y="1620577"/>
            <a:ext cx="939525" cy="16492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0A0871-7007-E4E4-2586-3D3A68C46D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45" y="2034964"/>
            <a:ext cx="2066511" cy="1476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02455C-42C3-7445-6197-BFFCF90014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37" y="1932229"/>
            <a:ext cx="2066511" cy="1476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6DED1B-D0F3-80F3-2945-B5673F13A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45" y="3391905"/>
            <a:ext cx="1906528" cy="66177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3327" y="6380405"/>
            <a:ext cx="4936588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8585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2191994" cy="685799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54194" y="6412622"/>
            <a:ext cx="4936588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905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BEBB-1166-C27D-E6FE-AB8A49ADF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A09C7-7032-C785-DB63-DBCBE6C8A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7187E-FF4E-728B-25FE-0FFA52804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57DB0-1EE0-B39A-89C9-3E1B36B06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74" y="1834612"/>
            <a:ext cx="812466" cy="702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563FD1-023A-AF91-DF79-A7BEAD8B3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02" y="2787051"/>
            <a:ext cx="965499" cy="631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F39CC7-73AF-120B-CE40-A4C71F4F1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582">
            <a:off x="3057450" y="1854979"/>
            <a:ext cx="808306" cy="6656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597AB-9EC9-9825-4E65-446CA02DB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47" y="2784398"/>
            <a:ext cx="1021367" cy="63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6D53A-660B-F7D3-FFB3-4701D69A2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76" y="796040"/>
            <a:ext cx="5137989" cy="443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C6C450-0A0C-3EB6-6D7A-0E40AF172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08" y="3476383"/>
            <a:ext cx="857141" cy="1256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4A9E783-D3BB-7C53-EBEA-B9F970090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01" y="1164414"/>
            <a:ext cx="652008" cy="6520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02DA1A1-A29B-61A8-CB69-3280FE6720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28" y="1417507"/>
            <a:ext cx="413159" cy="1458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47AE60-1764-2DFD-C412-F1547CBFDB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26" y="4191271"/>
            <a:ext cx="442155" cy="4421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45EAAE4-9DE9-563E-EF98-26F67D439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27" y="4203785"/>
            <a:ext cx="437258" cy="4372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62D3D9-3C80-D88E-072B-C97C5401A7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948">
            <a:off x="1245030" y="3745534"/>
            <a:ext cx="372905" cy="3222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17BE970-84F3-F2B4-5DEB-BBBD4DC3E0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837">
            <a:off x="1715891" y="3759196"/>
            <a:ext cx="365190" cy="30074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90AA95E-028A-0427-E0FB-599D5C3420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40" y="2901514"/>
            <a:ext cx="1114803" cy="2290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8D806A-24F4-D68E-B7FC-8318ED0766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65" y="4177815"/>
            <a:ext cx="953347" cy="195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036951-1E1D-A9E3-165B-6C771C7389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76" y="3471731"/>
            <a:ext cx="857141" cy="125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3B9FD-2B48-EA87-ECFB-CFF6F91CB1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181" y="2035216"/>
            <a:ext cx="1694040" cy="38692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8538F-6497-87A9-B6CF-C96CDE9849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4863" y="2035216"/>
            <a:ext cx="1694040" cy="3869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D823CB-20CD-1ED8-6772-DEFC195CFC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309" y="2035216"/>
            <a:ext cx="2380507" cy="3893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025D1-C511-B442-B670-43299AC3A9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84" y="2625168"/>
            <a:ext cx="3533313" cy="11047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69EF86E-02F1-8564-CD9B-24C0F307867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3" y="2955395"/>
            <a:ext cx="1513373" cy="369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15A2CEC-FCE1-A929-ABBE-FDED88E9E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163">
            <a:off x="4667838" y="2742087"/>
            <a:ext cx="1070811" cy="88184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1DAD916-46B3-0BD5-2B33-06F355B855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58" y="2940913"/>
            <a:ext cx="1447998" cy="379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2883971-6AB7-2B3A-25F6-676FD7CAB3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687" y="2931081"/>
            <a:ext cx="2153680" cy="3891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4882FBD-EF01-556F-449A-CD31C307CA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0" y="4128597"/>
            <a:ext cx="3870664" cy="60264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C142665-7B09-C36F-328E-A26473C9C8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47" y="4177815"/>
            <a:ext cx="442155" cy="442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C45DBC8-0DD0-361C-85EC-E060030996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48" y="4190329"/>
            <a:ext cx="437258" cy="43725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725467D-9AD6-DAB7-A34C-135B4CAD91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948">
            <a:off x="3434551" y="3732078"/>
            <a:ext cx="372905" cy="32221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A773402-F592-DCA2-3ED2-3705494BB2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837">
            <a:off x="3905412" y="3745740"/>
            <a:ext cx="365190" cy="30074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F362C07-E7B3-64F0-DE3C-DFE541D22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163">
            <a:off x="4820064" y="4045632"/>
            <a:ext cx="932985" cy="76834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927C12A-2A39-640F-F672-04BF72A933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89" y="4096011"/>
            <a:ext cx="1489140" cy="344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4554EE-1DD4-7E37-9C39-30E745E598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49" y="4089969"/>
            <a:ext cx="1493707" cy="3453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949B623-7718-57BD-A9F6-8E3B628C512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687" y="4094019"/>
            <a:ext cx="2153680" cy="354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D89C3B-6EA6-7A0F-49A0-36C437454A78}"/>
              </a:ext>
            </a:extLst>
          </p:cNvPr>
          <p:cNvSpPr txBox="1"/>
          <p:nvPr/>
        </p:nvSpPr>
        <p:spPr>
          <a:xfrm>
            <a:off x="598126" y="5639803"/>
            <a:ext cx="5111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effectLst/>
                <a:latin typeface="+mn-lt"/>
              </a:rPr>
              <a:t>Note: </a:t>
            </a:r>
            <a:r>
              <a:rPr lang="en-US" sz="1400" dirty="0">
                <a:effectLst/>
                <a:latin typeface="+mn-lt"/>
              </a:rPr>
              <a:t>Total 30% Minting income level you can earn from 10 Levels</a:t>
            </a:r>
            <a:endParaRPr lang="en-IN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21003" y="6392373"/>
            <a:ext cx="5250303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20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2" cy="685799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47280" y="6384485"/>
            <a:ext cx="4697437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94449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"/>
            <a:ext cx="12191992" cy="685799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85377" y="6384486"/>
            <a:ext cx="4781843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68978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2" cy="685799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58893" y="6342282"/>
            <a:ext cx="5274212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866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9405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2" cy="685799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13517" y="6356350"/>
            <a:ext cx="4936588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35066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2" cy="685799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63930"/>
            <a:ext cx="4641166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6465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2" cy="685799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0126" y="6481860"/>
            <a:ext cx="4795911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2082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2" cy="685799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54314" y="6460068"/>
            <a:ext cx="4683369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9899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2" cy="685799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94814" y="6508745"/>
            <a:ext cx="5246077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1435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5"/>
            <a:ext cx="12191992" cy="685799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14774" y="6481860"/>
            <a:ext cx="4936588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7415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1" cy="685799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34990" y="6342284"/>
            <a:ext cx="4114800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9893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1" cy="685799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599" y="6482961"/>
            <a:ext cx="4795911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281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191991" cy="685799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599" y="6412622"/>
            <a:ext cx="4697437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9079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1"/>
            <a:ext cx="12191989" cy="685799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84486"/>
            <a:ext cx="4824046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267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6" cy="68579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3517" y="6412621"/>
            <a:ext cx="4922520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3702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1"/>
            <a:ext cx="12191989" cy="685799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40758"/>
            <a:ext cx="4725572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9658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"/>
            <a:ext cx="12191987" cy="685799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97921" y="6356350"/>
            <a:ext cx="5105400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35060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"/>
            <a:ext cx="12191987" cy="685799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98554"/>
            <a:ext cx="5105400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5798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CB25DD-B54E-3ACD-0B71-CBE6A5B3E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3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1AF9F-36AF-DAA0-E497-D6AEC4123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566" y="1042371"/>
            <a:ext cx="2612261" cy="281142"/>
          </a:xfrm>
        </p:spPr>
        <p:txBody>
          <a:bodyPr>
            <a:noAutofit/>
          </a:bodyPr>
          <a:lstStyle/>
          <a:p>
            <a:pPr algn="l"/>
            <a:r>
              <a:rPr lang="en-IN" sz="1400" b="1" dirty="0">
                <a:latin typeface="+mn-lt"/>
              </a:rPr>
              <a:t>55$</a:t>
            </a:r>
            <a:r>
              <a:rPr lang="en-IN" sz="1400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IN" sz="1400" b="1" dirty="0">
                <a:solidFill>
                  <a:srgbClr val="45AAE0"/>
                </a:solidFill>
                <a:latin typeface="+mn-lt"/>
              </a:rPr>
              <a:t>Hub &amp; </a:t>
            </a:r>
            <a:r>
              <a:rPr lang="en-IN" sz="1400" b="1" dirty="0">
                <a:latin typeface="+mn-lt"/>
              </a:rPr>
              <a:t>300$</a:t>
            </a:r>
            <a:r>
              <a:rPr lang="en-IN" sz="1400" b="1" dirty="0">
                <a:solidFill>
                  <a:srgbClr val="45AAE0"/>
                </a:solidFill>
                <a:latin typeface="+mn-lt"/>
              </a:rPr>
              <a:t> USDT TOPUP </a:t>
            </a:r>
            <a:endParaRPr lang="en-IN" sz="1400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A7EBE-C08C-E1CE-8A34-6134393145F0}"/>
              </a:ext>
            </a:extLst>
          </p:cNvPr>
          <p:cNvSpPr txBox="1"/>
          <p:nvPr/>
        </p:nvSpPr>
        <p:spPr>
          <a:xfrm>
            <a:off x="3043522" y="257604"/>
            <a:ext cx="6748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070C0"/>
                </a:solidFill>
                <a:latin typeface="+mn-lt"/>
              </a:rPr>
              <a:t>Community Minting Bonus - </a:t>
            </a:r>
            <a:r>
              <a:rPr lang="en-IN" sz="3200" b="1" dirty="0">
                <a:latin typeface="+mn-lt"/>
              </a:rPr>
              <a:t>Power of 4 </a:t>
            </a:r>
            <a:endParaRPr lang="en-IN" sz="3200" dirty="0"/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A524A980-2FDF-E7A6-618E-EC34217EB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327432"/>
              </p:ext>
            </p:extLst>
          </p:nvPr>
        </p:nvGraphicFramePr>
        <p:xfrm>
          <a:off x="1064301" y="1865211"/>
          <a:ext cx="9947391" cy="3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296108152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289526464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18951805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855548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2503207397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162195485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386698852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4 x 30$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120$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12$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1,032 INR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83456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5721A51-FAEC-C7FF-4A98-E73EE925E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352812"/>
              </p:ext>
            </p:extLst>
          </p:nvPr>
        </p:nvGraphicFramePr>
        <p:xfrm>
          <a:off x="1064301" y="2222687"/>
          <a:ext cx="9947391" cy="365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1760867129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036305206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352682358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269196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635899229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063355969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160660990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16 x 30$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480$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5%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24$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2,064 INR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85315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3977C32D-8E61-C727-9045-6078A35F7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82887"/>
              </p:ext>
            </p:extLst>
          </p:nvPr>
        </p:nvGraphicFramePr>
        <p:xfrm>
          <a:off x="1064301" y="2584565"/>
          <a:ext cx="9947391" cy="3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296108152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289526464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18951805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855548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2503207397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162195485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386698852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64 x 30$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1,920$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57.6$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4,953 INR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83456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DB5399D-DF45-C748-3B93-70CE333F6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875472"/>
              </p:ext>
            </p:extLst>
          </p:nvPr>
        </p:nvGraphicFramePr>
        <p:xfrm>
          <a:off x="1064301" y="2963173"/>
          <a:ext cx="9947391" cy="365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1760867129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036305206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352682358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269196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635899229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063355969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160660990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256 x 30$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7,680$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3%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230.4$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19,814 INR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85315"/>
                  </a:ext>
                </a:extLst>
              </a:tr>
            </a:tbl>
          </a:graphicData>
        </a:graphic>
      </p:graphicFrame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2E0023BE-AF2B-6EE4-D532-7CBCD8819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249958"/>
              </p:ext>
            </p:extLst>
          </p:nvPr>
        </p:nvGraphicFramePr>
        <p:xfrm>
          <a:off x="1064301" y="3325003"/>
          <a:ext cx="9947391" cy="3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296108152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289526464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18951805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855548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2503207397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162195485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386698852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1024 x 30$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30,720$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614.4$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52,838 INR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83456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F6BF7D0-2AFA-CEC2-177E-065AB158C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760083"/>
              </p:ext>
            </p:extLst>
          </p:nvPr>
        </p:nvGraphicFramePr>
        <p:xfrm>
          <a:off x="1064301" y="3690763"/>
          <a:ext cx="9947391" cy="365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1760867129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036305206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352682358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269196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635899229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063355969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160660990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6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 4096 x 30$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1,22,880$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2%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2457.6$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2,11,353 INR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85315"/>
                  </a:ext>
                </a:extLst>
              </a:tr>
            </a:tbl>
          </a:graphicData>
        </a:graphic>
      </p:graphicFrame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CE0539A2-E138-6702-0C43-0C784F4C9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753292"/>
              </p:ext>
            </p:extLst>
          </p:nvPr>
        </p:nvGraphicFramePr>
        <p:xfrm>
          <a:off x="1064301" y="4056523"/>
          <a:ext cx="9947391" cy="3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296108152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289526464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18951805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855548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2503207397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162195485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386698852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16384 x 30$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4,91,520$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9830.4$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8,45,414 INR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834565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C9F6501-EBF0-0340-4F6C-EA7FA23ED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044079"/>
              </p:ext>
            </p:extLst>
          </p:nvPr>
        </p:nvGraphicFramePr>
        <p:xfrm>
          <a:off x="1064301" y="4413894"/>
          <a:ext cx="9947391" cy="365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1760867129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036305206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352682358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269196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635899229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063355969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160660990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65536 x 30$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19,66,080$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1%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19660.8$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16,90,829 INR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85315"/>
                  </a:ext>
                </a:extLst>
              </a:tr>
            </a:tbl>
          </a:graphicData>
        </a:graphic>
      </p:graphicFrame>
      <p:graphicFrame>
        <p:nvGraphicFramePr>
          <p:cNvPr id="24" name="Table 4">
            <a:extLst>
              <a:ext uri="{FF2B5EF4-FFF2-40B4-BE49-F238E27FC236}">
                <a16:creationId xmlns:a16="http://schemas.microsoft.com/office/drawing/2014/main" id="{3CDA26C2-01EB-EBEF-9539-F2FD99462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211654"/>
              </p:ext>
            </p:extLst>
          </p:nvPr>
        </p:nvGraphicFramePr>
        <p:xfrm>
          <a:off x="1064301" y="4779654"/>
          <a:ext cx="9947391" cy="3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296108152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289526464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18951805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855548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2503207397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162195485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386698852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262144 x 30$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78,64,320$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78693.2$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67,63,315 INR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83456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162F087E-2639-ACC5-E8FA-83A3A442D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38134"/>
              </p:ext>
            </p:extLst>
          </p:nvPr>
        </p:nvGraphicFramePr>
        <p:xfrm>
          <a:off x="1064301" y="5136695"/>
          <a:ext cx="9947391" cy="365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1760867129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036305206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352682358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269196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635899229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063355969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160660990"/>
                    </a:ext>
                  </a:extLst>
                </a:gridCol>
              </a:tblGrid>
              <a:tr h="17195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10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1048576 x 30$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3,14,57,280$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1%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314572.$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/>
                        <a:t>86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2,70,53,261 INR</a:t>
                      </a:r>
                    </a:p>
                  </a:txBody>
                  <a:tcPr anchor="ctr">
                    <a:solidFill>
                      <a:srgbClr val="DBAC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85315"/>
                  </a:ext>
                </a:extLst>
              </a:tr>
            </a:tbl>
          </a:graphicData>
        </a:graphic>
      </p:graphicFrame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id="{61E5BDAB-2926-8F2E-75E5-B7B82B3D2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177779"/>
              </p:ext>
            </p:extLst>
          </p:nvPr>
        </p:nvGraphicFramePr>
        <p:xfrm>
          <a:off x="1064301" y="1523505"/>
          <a:ext cx="9947391" cy="3455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6719">
                  <a:extLst>
                    <a:ext uri="{9D8B030D-6E8A-4147-A177-3AD203B41FA5}">
                      <a16:colId xmlns:a16="http://schemas.microsoft.com/office/drawing/2014/main" val="296108152"/>
                    </a:ext>
                  </a:extLst>
                </a:gridCol>
                <a:gridCol w="2248250">
                  <a:extLst>
                    <a:ext uri="{9D8B030D-6E8A-4147-A177-3AD203B41FA5}">
                      <a16:colId xmlns:a16="http://schemas.microsoft.com/office/drawing/2014/main" val="2289526464"/>
                    </a:ext>
                  </a:extLst>
                </a:gridCol>
                <a:gridCol w="1593908">
                  <a:extLst>
                    <a:ext uri="{9D8B030D-6E8A-4147-A177-3AD203B41FA5}">
                      <a16:colId xmlns:a16="http://schemas.microsoft.com/office/drawing/2014/main" val="189518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90855548"/>
                    </a:ext>
                  </a:extLst>
                </a:gridCol>
                <a:gridCol w="1704144">
                  <a:extLst>
                    <a:ext uri="{9D8B030D-6E8A-4147-A177-3AD203B41FA5}">
                      <a16:colId xmlns:a16="http://schemas.microsoft.com/office/drawing/2014/main" val="2503207397"/>
                    </a:ext>
                  </a:extLst>
                </a:gridCol>
                <a:gridCol w="1120388">
                  <a:extLst>
                    <a:ext uri="{9D8B030D-6E8A-4147-A177-3AD203B41FA5}">
                      <a16:colId xmlns:a16="http://schemas.microsoft.com/office/drawing/2014/main" val="3162195485"/>
                    </a:ext>
                  </a:extLst>
                </a:gridCol>
                <a:gridCol w="1769582">
                  <a:extLst>
                    <a:ext uri="{9D8B030D-6E8A-4147-A177-3AD203B41FA5}">
                      <a16:colId xmlns:a16="http://schemas.microsoft.com/office/drawing/2014/main" val="386698852"/>
                    </a:ext>
                  </a:extLst>
                </a:gridCol>
              </a:tblGrid>
              <a:tr h="3455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</a:t>
                      </a:r>
                      <a:r>
                        <a:rPr lang="en-IN" sz="14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/>
                        <a:t>Community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/>
                        <a:t>Total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/>
                        <a:t>Bonus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/>
                        <a:t>Total Bonus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dirty="0"/>
                        <a:t>1 USDT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/>
                        <a:t>Total In INR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834565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660180-50B5-3EFB-233F-19AF8F8DD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235021"/>
              </p:ext>
            </p:extLst>
          </p:nvPr>
        </p:nvGraphicFramePr>
        <p:xfrm>
          <a:off x="1064301" y="5494066"/>
          <a:ext cx="9947391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8969">
                  <a:extLst>
                    <a:ext uri="{9D8B030D-6E8A-4147-A177-3AD203B41FA5}">
                      <a16:colId xmlns:a16="http://schemas.microsoft.com/office/drawing/2014/main" val="296108152"/>
                    </a:ext>
                  </a:extLst>
                </a:gridCol>
                <a:gridCol w="2253142">
                  <a:extLst>
                    <a:ext uri="{9D8B030D-6E8A-4147-A177-3AD203B41FA5}">
                      <a16:colId xmlns:a16="http://schemas.microsoft.com/office/drawing/2014/main" val="2289526464"/>
                    </a:ext>
                  </a:extLst>
                </a:gridCol>
                <a:gridCol w="1600324">
                  <a:extLst>
                    <a:ext uri="{9D8B030D-6E8A-4147-A177-3AD203B41FA5}">
                      <a16:colId xmlns:a16="http://schemas.microsoft.com/office/drawing/2014/main" val="18951805"/>
                    </a:ext>
                  </a:extLst>
                </a:gridCol>
                <a:gridCol w="905654">
                  <a:extLst>
                    <a:ext uri="{9D8B030D-6E8A-4147-A177-3AD203B41FA5}">
                      <a16:colId xmlns:a16="http://schemas.microsoft.com/office/drawing/2014/main" val="4090855548"/>
                    </a:ext>
                  </a:extLst>
                </a:gridCol>
                <a:gridCol w="1757190">
                  <a:extLst>
                    <a:ext uri="{9D8B030D-6E8A-4147-A177-3AD203B41FA5}">
                      <a16:colId xmlns:a16="http://schemas.microsoft.com/office/drawing/2014/main" val="2503207397"/>
                    </a:ext>
                  </a:extLst>
                </a:gridCol>
                <a:gridCol w="1101834">
                  <a:extLst>
                    <a:ext uri="{9D8B030D-6E8A-4147-A177-3AD203B41FA5}">
                      <a16:colId xmlns:a16="http://schemas.microsoft.com/office/drawing/2014/main" val="3162195485"/>
                    </a:ext>
                  </a:extLst>
                </a:gridCol>
                <a:gridCol w="1740278">
                  <a:extLst>
                    <a:ext uri="{9D8B030D-6E8A-4147-A177-3AD203B41FA5}">
                      <a16:colId xmlns:a16="http://schemas.microsoft.com/office/drawing/2014/main" val="386698852"/>
                    </a:ext>
                  </a:extLst>
                </a:gridCol>
              </a:tblGrid>
              <a:tr h="345588">
                <a:tc>
                  <a:txBody>
                    <a:bodyPr/>
                    <a:lstStyle/>
                    <a:p>
                      <a:pPr algn="ctr"/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 Members – 1398100</a:t>
                      </a:r>
                      <a:endParaRPr lang="en-IN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4,26,152 $</a:t>
                      </a:r>
                      <a:endParaRPr lang="en-IN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3,66,44,873 INR</a:t>
                      </a:r>
                      <a:endParaRPr lang="en-IN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834565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147603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963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1"/>
            <a:ext cx="12191985" cy="685799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37075" y="6454824"/>
            <a:ext cx="4950654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45081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1"/>
            <a:ext cx="12191985" cy="685799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41166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7422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8"/>
            <a:ext cx="12191985" cy="685799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1140" y="6356350"/>
            <a:ext cx="4683369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8329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" y="8"/>
            <a:ext cx="12191983" cy="685799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880317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8701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" y="8"/>
            <a:ext cx="12191983" cy="685799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44551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6449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8"/>
            <a:ext cx="12191982" cy="685799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3724" y="6382476"/>
            <a:ext cx="5344551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982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8" cy="685799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71312" y="6356350"/>
            <a:ext cx="5330483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06024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-1"/>
            <a:ext cx="12191987" cy="685799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3708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0660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6" cy="6857998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29111" y="6412621"/>
            <a:ext cx="5119468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55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91998" cy="685799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13516" y="6384486"/>
            <a:ext cx="5063197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088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6" cy="685799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69787" y="6356350"/>
            <a:ext cx="5232009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6171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91996" cy="685799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85381" y="6384485"/>
            <a:ext cx="4880317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414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7A8F-05B3-FCC5-B9E1-748DDCA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33508-B4CB-FE3A-AD65-3A1B3C8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6" cy="685799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599" y="6482962"/>
            <a:ext cx="4795911" cy="365125"/>
          </a:xfrm>
        </p:spPr>
        <p:txBody>
          <a:bodyPr/>
          <a:lstStyle/>
          <a:p>
            <a:r>
              <a:rPr lang="en-US" dirty="0"/>
              <a:t>*All investments are subject to market risk, plan your investment wisely.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4788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12970</TotalTime>
  <Words>824</Words>
  <Application>Microsoft Office PowerPoint</Application>
  <PresentationFormat>Widescreen</PresentationFormat>
  <Paragraphs>131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.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55$ Hub &amp; 300$ USDT TOPUP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Shaurya Machine</dc:creator>
  <cp:lastModifiedBy>Crypque Admin</cp:lastModifiedBy>
  <cp:revision>36</cp:revision>
  <dcterms:created xsi:type="dcterms:W3CDTF">2023-01-14T10:56:03Z</dcterms:created>
  <dcterms:modified xsi:type="dcterms:W3CDTF">2023-11-22T12:48:27Z</dcterms:modified>
</cp:coreProperties>
</file>